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19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259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71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317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47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0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70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641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085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873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85900"/>
            <a:ext cx="2057400" cy="5111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5900"/>
            <a:ext cx="6019800" cy="5111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247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3C2730-CB62-49DE-BBEF-90EF28A8FC6D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89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55F465-6104-4497-BD93-5E5962CDD923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67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F5EE87-4C72-48C5-BD09-3F2FA82A4D6D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888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16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52F7B3-DD6E-49FA-B67A-0E0C400ADB23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255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996D18-7B41-4766-813E-18DA804F1D39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05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CA7632-CB79-4544-9A1A-F66FD4A2407D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379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CF68C0-871B-4B8A-B977-920774D66386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9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661AA2-5FBE-46C5-8C57-68512E9728C3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3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58D4F0-F60C-4352-9A3B-F0C8861AB741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73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E4048A-005B-469B-9EE9-8F098E423CB1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75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85900"/>
            <a:ext cx="2057400" cy="5111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5900"/>
            <a:ext cx="6019800" cy="5111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225A54-C92B-465F-BE7E-91A637CFFBE1}" type="slidenum">
              <a:rPr lang="en-CA">
                <a:solidFill>
                  <a:srgbClr val="000000"/>
                </a:solidFill>
              </a:rPr>
              <a:pPr/>
              <a:t>‹#›</a:t>
            </a:fld>
            <a:endParaRPr lang="en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6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85900"/>
            <a:ext cx="8229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716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545263"/>
            <a:ext cx="73025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ACE073-3D88-4D95-8ADE-56CB5EA3C34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801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85900"/>
            <a:ext cx="8229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716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545263"/>
            <a:ext cx="73025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BC148AA-0D75-4A2D-BF81-0AF56140E0EC}" type="slidenum">
              <a:rPr lang="en-CA">
                <a:solidFill>
                  <a:srgbClr val="000000"/>
                </a:solidFill>
                <a:cs typeface="Arial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5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CE Slides_Square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</a:rPr>
              <a:t>Bio &amp; Conflict of Interest Statement</a:t>
            </a:r>
            <a:endParaRPr lang="en-CA" sz="4000" b="1" dirty="0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74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 smtClean="0"/>
              <a:t>Dr. Noah Lazar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70608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4675"/>
          </a:xfrm>
        </p:spPr>
        <p:txBody>
          <a:bodyPr/>
          <a:lstStyle/>
          <a:p>
            <a:r>
              <a:rPr lang="en-CA" dirty="0" smtClean="0"/>
              <a:t>Bio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8457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smtClean="0"/>
              <a:t>Noah Lazar </a:t>
            </a:r>
            <a:r>
              <a:rPr lang="en-US" sz="2000" dirty="0"/>
              <a:t>completed his PhD in clinical psychology at the University of Western Ontario.  He completed his </a:t>
            </a:r>
            <a:r>
              <a:rPr lang="en-US" sz="2000" dirty="0" err="1"/>
              <a:t>predoctoral</a:t>
            </a:r>
            <a:r>
              <a:rPr lang="en-US" sz="2000" dirty="0"/>
              <a:t> training at St. Joseph’s Healthcare, Hamilton, as well as numerous inpatient and outpatient psychiatric clinics before beginning work full-time in private practice at CBT Associates of Toronto.  He offers assessment and Cognitive </a:t>
            </a:r>
            <a:r>
              <a:rPr lang="en-US" sz="2000" dirty="0" err="1"/>
              <a:t>Behavioural</a:t>
            </a:r>
            <a:r>
              <a:rPr lang="en-US" sz="2000" dirty="0"/>
              <a:t> Therapy (CBT) for a wide-range of difficulties, including psychosis, mood and anxiety disorders, and chronic pain. Dr. Lazar frequently teaches CBT workshops, and is an Adjunct Professor and the Cognitive </a:t>
            </a:r>
            <a:r>
              <a:rPr lang="en-US" sz="2000" dirty="0" err="1"/>
              <a:t>Behavioural</a:t>
            </a:r>
            <a:r>
              <a:rPr lang="en-US" sz="2000" dirty="0"/>
              <a:t> Therapy Certificate Program Director at the Ontario Institute for Studies in Education (OISE) at the University of Toronto.  He is also a</a:t>
            </a:r>
            <a:r>
              <a:rPr lang="en-US" sz="2000" dirty="0" smtClean="0"/>
              <a:t> </a:t>
            </a:r>
            <a:r>
              <a:rPr lang="en-US" sz="2000" dirty="0"/>
              <a:t>board member of the Ontario Psychological Association.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79997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4675"/>
          </a:xfrm>
        </p:spPr>
        <p:txBody>
          <a:bodyPr/>
          <a:lstStyle/>
          <a:p>
            <a:r>
              <a:rPr lang="en-CA" dirty="0" smtClean="0"/>
              <a:t>Conflict of Interest Statement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The following course modules </a:t>
            </a:r>
            <a:r>
              <a:rPr lang="en-CA" dirty="0" smtClean="0"/>
              <a:t>presented by Dr. Noah Lazar are </a:t>
            </a:r>
            <a:r>
              <a:rPr lang="en-CA" dirty="0"/>
              <a:t>intended to provide an overview of </a:t>
            </a:r>
            <a:r>
              <a:rPr lang="en-CA" dirty="0" smtClean="0"/>
              <a:t>integrated CBT treatment for anxiety in clinical practice. </a:t>
            </a:r>
            <a:r>
              <a:rPr lang="en-CA" dirty="0"/>
              <a:t>As a CE course, these modules are intended as an overview only, and not an in-depth review. Individuals interested in more comprehensive coverage of </a:t>
            </a:r>
            <a:r>
              <a:rPr lang="en-CA" dirty="0" smtClean="0"/>
              <a:t>integrated CBT treatment for anxiety disorders are </a:t>
            </a:r>
            <a:r>
              <a:rPr lang="en-CA" dirty="0"/>
              <a:t>encouraged to pursue further formal training, such as that offered through a university or specialized training </a:t>
            </a:r>
            <a:r>
              <a:rPr lang="en-CA" dirty="0" smtClean="0"/>
              <a:t>program.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Neither </a:t>
            </a:r>
            <a:r>
              <a:rPr lang="en-CA" dirty="0"/>
              <a:t>the CPA nor </a:t>
            </a:r>
            <a:r>
              <a:rPr lang="en-CA" dirty="0" smtClean="0"/>
              <a:t>Dr. Noah Lazar receives </a:t>
            </a:r>
            <a:r>
              <a:rPr lang="en-CA" dirty="0"/>
              <a:t>any commercial support for this CE program. Any opinions presented in </a:t>
            </a:r>
            <a:r>
              <a:rPr lang="en-CA" dirty="0" smtClean="0"/>
              <a:t>this </a:t>
            </a:r>
            <a:r>
              <a:rPr lang="en-CA" dirty="0"/>
              <a:t>course are </a:t>
            </a:r>
            <a:r>
              <a:rPr lang="en-CA" dirty="0" smtClean="0"/>
              <a:t>solely Dr. </a:t>
            </a:r>
            <a:r>
              <a:rPr lang="en-CA" dirty="0" err="1" smtClean="0"/>
              <a:t>Lazar’s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379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 Template">
  <a:themeElements>
    <a:clrScheme name="Psychopharm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sychopharm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sychopharm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inal Template">
  <a:themeElements>
    <a:clrScheme name="Psychopharm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sychopharm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sychopharm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chopharm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ychopharm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 Template</Template>
  <TotalTime>20</TotalTime>
  <Words>253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Final Template</vt:lpstr>
      <vt:lpstr>1_Final Template</vt:lpstr>
      <vt:lpstr>Bio &amp; Conflict of Interest Statement</vt:lpstr>
      <vt:lpstr>Bio</vt:lpstr>
      <vt:lpstr>Conflict of Interest Statement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 &amp; Conflict of Interest Statement</dc:title>
  <dc:creator>Matt Murdoch</dc:creator>
  <cp:lastModifiedBy>Matt Murdoch</cp:lastModifiedBy>
  <cp:revision>5</cp:revision>
  <dcterms:created xsi:type="dcterms:W3CDTF">2016-02-04T19:20:59Z</dcterms:created>
  <dcterms:modified xsi:type="dcterms:W3CDTF">2016-03-15T15:01:57Z</dcterms:modified>
</cp:coreProperties>
</file>